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ownloa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95446" y="5931877"/>
            <a:ext cx="3130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</a:t>
            </a:r>
            <a:r>
              <a:rPr lang="en-US" dirty="0" err="1" smtClean="0"/>
              <a:t>Rajni</a:t>
            </a:r>
            <a:r>
              <a:rPr lang="en-US" dirty="0" smtClean="0"/>
              <a:t> </a:t>
            </a:r>
            <a:r>
              <a:rPr lang="en-US" dirty="0" err="1" smtClean="0"/>
              <a:t>Soni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apital-budgeting-pp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apital-budgeting-pp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apital-budgeting-pp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apital-budgeting-pp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apital-budgeting-pp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apital-budgeting-pp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apital-budgeting-pp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apital-budgeting-pp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apital-budgeting-pp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apital-budgeting-pp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apital-budgeting-pp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apital-budgeting-pp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apital-budgeting-pp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apital-budgeting-pp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apital-budgeting-pp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apital-budgeting-pp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Capital-budgeting-ppt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apital-budgeting-ppt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apital-budgeting-ppt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Capital-budgeting-ppt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Capital-budgeting-ppt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Capital-budgeting-ppt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</Words>
  <Application>Microsoft Office PowerPoint</Application>
  <PresentationFormat>On-screen Show (4:3)</PresentationFormat>
  <Paragraphs>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2024-12-22T13:03:43Z</dcterms:modified>
  <cp:category/>
</cp:coreProperties>
</file>